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9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F2ED7-0CBB-4328-BF8A-80E84BD6BDAC}" type="datetimeFigureOut">
              <a:rPr lang="sk-SK" smtClean="0"/>
              <a:pPr/>
              <a:t>16. 10. 2015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A1AC4-E039-4EA7-BBF3-9A603258B58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188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A1AC4-E039-4EA7-BBF3-9A603258B58F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A1AC4-E039-4EA7-BBF3-9A603258B58F}" type="slidenum">
              <a:rPr lang="sk-SK" smtClean="0"/>
              <a:pPr/>
              <a:t>11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A8E6F-3E59-4F08-89E4-413695D5E23D}" type="datetimeFigureOut">
              <a:rPr lang="sk-SK" smtClean="0"/>
              <a:pPr/>
              <a:t>16. 10. 2015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4844-059A-4599-909C-62595D62986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A8E6F-3E59-4F08-89E4-413695D5E23D}" type="datetimeFigureOut">
              <a:rPr lang="sk-SK" smtClean="0"/>
              <a:pPr/>
              <a:t>16. 10. 2015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4844-059A-4599-909C-62595D62986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A8E6F-3E59-4F08-89E4-413695D5E23D}" type="datetimeFigureOut">
              <a:rPr lang="sk-SK" smtClean="0"/>
              <a:pPr/>
              <a:t>16. 10. 2015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4844-059A-4599-909C-62595D62986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A8E6F-3E59-4F08-89E4-413695D5E23D}" type="datetimeFigureOut">
              <a:rPr lang="sk-SK" smtClean="0"/>
              <a:pPr/>
              <a:t>16. 10. 2015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4844-059A-4599-909C-62595D62986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A8E6F-3E59-4F08-89E4-413695D5E23D}" type="datetimeFigureOut">
              <a:rPr lang="sk-SK" smtClean="0"/>
              <a:pPr/>
              <a:t>16. 10. 2015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4844-059A-4599-909C-62595D62986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A8E6F-3E59-4F08-89E4-413695D5E23D}" type="datetimeFigureOut">
              <a:rPr lang="sk-SK" smtClean="0"/>
              <a:pPr/>
              <a:t>16. 10. 2015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4844-059A-4599-909C-62595D62986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A8E6F-3E59-4F08-89E4-413695D5E23D}" type="datetimeFigureOut">
              <a:rPr lang="sk-SK" smtClean="0"/>
              <a:pPr/>
              <a:t>16. 10. 2015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4844-059A-4599-909C-62595D62986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A8E6F-3E59-4F08-89E4-413695D5E23D}" type="datetimeFigureOut">
              <a:rPr lang="sk-SK" smtClean="0"/>
              <a:pPr/>
              <a:t>16. 10. 2015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4844-059A-4599-909C-62595D62986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A8E6F-3E59-4F08-89E4-413695D5E23D}" type="datetimeFigureOut">
              <a:rPr lang="sk-SK" smtClean="0"/>
              <a:pPr/>
              <a:t>16. 10. 2015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4844-059A-4599-909C-62595D62986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A8E6F-3E59-4F08-89E4-413695D5E23D}" type="datetimeFigureOut">
              <a:rPr lang="sk-SK" smtClean="0"/>
              <a:pPr/>
              <a:t>16. 10. 2015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4844-059A-4599-909C-62595D62986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A8E6F-3E59-4F08-89E4-413695D5E23D}" type="datetimeFigureOut">
              <a:rPr lang="sk-SK" smtClean="0"/>
              <a:pPr/>
              <a:t>16. 10. 2015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4844-059A-4599-909C-62595D62986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A8E6F-3E59-4F08-89E4-413695D5E23D}" type="datetimeFigureOut">
              <a:rPr lang="sk-SK" smtClean="0"/>
              <a:pPr/>
              <a:t>16. 10. 2015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54844-059A-4599-909C-62595D62986E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1470025"/>
          </a:xfrm>
        </p:spPr>
        <p:txBody>
          <a:bodyPr/>
          <a:lstStyle/>
          <a:p>
            <a:r>
              <a:rPr lang="sk-SK" dirty="0" smtClean="0"/>
              <a:t>Deň štvrtý  -  mäso</a:t>
            </a:r>
            <a:br>
              <a:rPr lang="sk-SK" dirty="0" smtClean="0"/>
            </a:br>
            <a:r>
              <a:rPr lang="sk-SK" dirty="0" smtClean="0"/>
              <a:t>Ako sa dostane mäso na stôl</a:t>
            </a:r>
            <a:endParaRPr lang="sk-SK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 flipV="1">
            <a:off x="1371600" y="5638799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sk-SK" dirty="0"/>
          </a:p>
        </p:txBody>
      </p:sp>
      <p:pic>
        <p:nvPicPr>
          <p:cNvPr id="6" name="Obrázok 5" descr="DSCF40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1" y="1943454"/>
            <a:ext cx="5976664" cy="4482498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/>
          <a:lstStyle/>
          <a:p>
            <a:r>
              <a:rPr lang="sk-SK" dirty="0" smtClean="0">
                <a:latin typeface="Algerian" panose="04020705040A02060702" pitchFamily="82" charset="0"/>
              </a:rPr>
              <a:t>Finále...</a:t>
            </a:r>
            <a:endParaRPr lang="sk-SK" dirty="0">
              <a:latin typeface="Algerian" panose="04020705040A02060702" pitchFamily="82" charset="0"/>
            </a:endParaRPr>
          </a:p>
        </p:txBody>
      </p:sp>
      <p:pic>
        <p:nvPicPr>
          <p:cNvPr id="5" name="Zástupný symbol obsahu 4" descr="DSCF4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260648"/>
            <a:ext cx="4860032" cy="3104964"/>
          </a:xfrm>
          <a:ln>
            <a:solidFill>
              <a:srgbClr val="0070C0"/>
            </a:solidFill>
          </a:ln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124744"/>
            <a:ext cx="3008313" cy="5001419"/>
          </a:xfrm>
        </p:spPr>
        <p:txBody>
          <a:bodyPr/>
          <a:lstStyle/>
          <a:p>
            <a:r>
              <a:rPr lang="sk-SK" dirty="0" smtClean="0"/>
              <a:t>Hotové mäsové  výrobky sú pripravené na predajňu. Nech sa páči a dobrú chuť.</a:t>
            </a:r>
          </a:p>
          <a:p>
            <a:r>
              <a:rPr lang="sk-SK" dirty="0" smtClean="0"/>
              <a:t>Počet žiakov: 31</a:t>
            </a:r>
            <a:endParaRPr lang="sk-SK" dirty="0"/>
          </a:p>
        </p:txBody>
      </p:sp>
      <p:pic>
        <p:nvPicPr>
          <p:cNvPr id="6" name="Obrázok 5" descr="DSCF4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510" y="2492895"/>
            <a:ext cx="3648406" cy="4014447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Obrázok 6" descr="DSCF40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483007"/>
            <a:ext cx="4032448" cy="302433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Oválna bublina 7"/>
          <p:cNvSpPr/>
          <p:nvPr/>
        </p:nvSpPr>
        <p:spPr>
          <a:xfrm rot="1444527">
            <a:off x="7995267" y="4836446"/>
            <a:ext cx="914400" cy="738698"/>
          </a:xfrm>
          <a:prstGeom prst="wedgeEllipseCallout">
            <a:avLst>
              <a:gd name="adj1" fmla="val -196550"/>
              <a:gd name="adj2" fmla="val 1424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/>
          <p:cNvSpPr txBox="1"/>
          <p:nvPr/>
        </p:nvSpPr>
        <p:spPr>
          <a:xfrm>
            <a:off x="8100392" y="4797152"/>
            <a:ext cx="1043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Tá vôňa...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3008313" cy="648072"/>
          </a:xfrm>
        </p:spPr>
        <p:txBody>
          <a:bodyPr/>
          <a:lstStyle/>
          <a:p>
            <a:r>
              <a:rPr lang="sk-SK" dirty="0" smtClean="0">
                <a:latin typeface="Algerian" panose="04020705040A02060702" pitchFamily="82" charset="0"/>
              </a:rPr>
              <a:t>Tak poďme na to...</a:t>
            </a:r>
            <a:endParaRPr lang="sk-SK" dirty="0">
              <a:latin typeface="Algerian" panose="04020705040A02060702" pitchFamily="82" charset="0"/>
            </a:endParaRPr>
          </a:p>
        </p:txBody>
      </p:sp>
      <p:pic>
        <p:nvPicPr>
          <p:cNvPr id="5" name="Zástupný symbol obsahu 4" descr="DSCF406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91880" y="332656"/>
            <a:ext cx="2664296" cy="1998222"/>
          </a:xfrm>
          <a:ln>
            <a:solidFill>
              <a:srgbClr val="0070C0"/>
            </a:solidFill>
          </a:ln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196752"/>
            <a:ext cx="3008313" cy="4929411"/>
          </a:xfrm>
        </p:spPr>
        <p:txBody>
          <a:bodyPr/>
          <a:lstStyle/>
          <a:p>
            <a:r>
              <a:rPr lang="sk-SK" dirty="0" smtClean="0"/>
              <a:t>Naozaj. Ochutnali sme výbornú chudú šunku , ktorá nám všetkým  veľmi chutila. Aj tlačenka bola dobrá , ale tá je pre náš zdravý vývin nie veľmi vhodná.</a:t>
            </a:r>
          </a:p>
          <a:p>
            <a:r>
              <a:rPr lang="sk-SK" dirty="0" smtClean="0"/>
              <a:t>Počet žiakov: 31</a:t>
            </a:r>
            <a:endParaRPr lang="sk-SK" dirty="0"/>
          </a:p>
        </p:txBody>
      </p:sp>
      <p:pic>
        <p:nvPicPr>
          <p:cNvPr id="6" name="Obrázok 5" descr="DSCF40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19" y="2636912"/>
            <a:ext cx="5004048" cy="389705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Obrázok 6" descr="DSCF40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48198" y="332656"/>
            <a:ext cx="2531774" cy="189883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Obrázok 7" descr="DSCF407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4128" y="2348880"/>
            <a:ext cx="2952328" cy="194421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9" name="Obrázok 8" descr="DSCF407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52120" y="4509120"/>
            <a:ext cx="3024336" cy="2024844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91654"/>
          </a:xfrm>
        </p:spPr>
        <p:txBody>
          <a:bodyPr/>
          <a:lstStyle/>
          <a:p>
            <a:r>
              <a:rPr lang="sk-SK" dirty="0" smtClean="0">
                <a:latin typeface="Algerian" panose="04020705040A02060702" pitchFamily="82" charset="0"/>
              </a:rPr>
              <a:t>V predajni mäsa</a:t>
            </a:r>
            <a:endParaRPr lang="sk-SK" dirty="0">
              <a:latin typeface="Algerian" panose="04020705040A02060702" pitchFamily="82" charset="0"/>
            </a:endParaRPr>
          </a:p>
        </p:txBody>
      </p:sp>
      <p:pic>
        <p:nvPicPr>
          <p:cNvPr id="6" name="Zástupný symbol obsahu 5" descr="DSCF4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3573016"/>
            <a:ext cx="2304256" cy="3072340"/>
          </a:xfrm>
          <a:ln>
            <a:solidFill>
              <a:srgbClr val="0070C0"/>
            </a:solidFill>
          </a:ln>
        </p:spPr>
      </p:pic>
      <p:sp>
        <p:nvSpPr>
          <p:cNvPr id="5" name="Zástupný symbol textu 4"/>
          <p:cNvSpPr>
            <a:spLocks noGrp="1"/>
          </p:cNvSpPr>
          <p:nvPr>
            <p:ph type="body" sz="half" idx="2"/>
          </p:nvPr>
        </p:nvSpPr>
        <p:spPr>
          <a:xfrm>
            <a:off x="323528" y="1052736"/>
            <a:ext cx="3240360" cy="5073427"/>
          </a:xfrm>
        </p:spPr>
        <p:txBody>
          <a:bodyPr>
            <a:normAutofit/>
          </a:bodyPr>
          <a:lstStyle/>
          <a:p>
            <a:r>
              <a:rPr lang="sk-SK" dirty="0" smtClean="0"/>
              <a:t>Nakoniec sme navštívili aj predajňu mäsa a mäsových výrobkov . Presne </a:t>
            </a:r>
          </a:p>
          <a:p>
            <a:r>
              <a:rPr lang="sk-SK" dirty="0" smtClean="0"/>
              <a:t>tam, kde nakupujú naše mamy .  Ale my už vieme aj to , akým spôsobom sa všetky tie dobroty dostanú na pult. A vieme tiež , koľko práce musia vynaložiť mäsiari, na to, aby uspokojili zákazníkov. Od teraz si vieme ich prácu vážiť a tiež sme sa naučili, čo je pre náš organizmus dobré a zároveň aj zdravé.</a:t>
            </a:r>
          </a:p>
          <a:p>
            <a:r>
              <a:rPr lang="sk-SK" dirty="0" smtClean="0"/>
              <a:t>Počet žiakov: 31</a:t>
            </a:r>
            <a:endParaRPr lang="sk-SK" dirty="0"/>
          </a:p>
        </p:txBody>
      </p:sp>
      <p:pic>
        <p:nvPicPr>
          <p:cNvPr id="7" name="Obrázok 6" descr="DSCF40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2924944"/>
            <a:ext cx="5052053" cy="378904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Obrázok 7" descr="DSCF40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188640"/>
            <a:ext cx="3888432" cy="2646294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07504" y="0"/>
            <a:ext cx="1728192" cy="908720"/>
          </a:xfrm>
        </p:spPr>
        <p:txBody>
          <a:bodyPr>
            <a:normAutofit/>
          </a:bodyPr>
          <a:lstStyle/>
          <a:p>
            <a:r>
              <a:rPr lang="sk-SK" dirty="0" smtClean="0">
                <a:latin typeface="Algerian" panose="04020705040A02060702" pitchFamily="82" charset="0"/>
              </a:rPr>
              <a:t>Projekt</a:t>
            </a:r>
            <a:endParaRPr lang="sk-SK" dirty="0">
              <a:latin typeface="Algerian" panose="04020705040A02060702" pitchFamily="82" charset="0"/>
            </a:endParaRPr>
          </a:p>
        </p:txBody>
      </p:sp>
      <p:pic>
        <p:nvPicPr>
          <p:cNvPr id="9" name="Zástupný symbol obrázka 8" descr="miriam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526" r="1526"/>
          <a:stretch>
            <a:fillRect/>
          </a:stretch>
        </p:blipFill>
        <p:spPr>
          <a:xfrm>
            <a:off x="1979712" y="612774"/>
            <a:ext cx="6927916" cy="5195937"/>
          </a:xfrm>
          <a:ln>
            <a:solidFill>
              <a:srgbClr val="0070C0"/>
            </a:solidFill>
          </a:ln>
        </p:spPr>
      </p:pic>
      <p:sp>
        <p:nvSpPr>
          <p:cNvPr id="10" name="Zástupný symbol textu 9"/>
          <p:cNvSpPr>
            <a:spLocks noGrp="1"/>
          </p:cNvSpPr>
          <p:nvPr>
            <p:ph type="body" sz="half" idx="2"/>
          </p:nvPr>
        </p:nvSpPr>
        <p:spPr>
          <a:xfrm>
            <a:off x="0" y="1412776"/>
            <a:ext cx="1979712" cy="3960440"/>
          </a:xfrm>
        </p:spPr>
        <p:txBody>
          <a:bodyPr>
            <a:normAutofit/>
          </a:bodyPr>
          <a:lstStyle/>
          <a:p>
            <a:r>
              <a:rPr lang="sk-SK" dirty="0" smtClean="0"/>
              <a:t>Na vyučovacích hodinách sme s pani učiteľkou </a:t>
            </a:r>
            <a:r>
              <a:rPr lang="sk-SK" dirty="0" err="1" smtClean="0"/>
              <a:t>Marcinekovou</a:t>
            </a:r>
            <a:r>
              <a:rPr lang="sk-SK" dirty="0" smtClean="0"/>
              <a:t> vypracovali projekt , ktorý sme umiestnili na nástenku na školskej chodbe, aby poslúžila ostatným žiakom. Možno raz niektorí z nich budú majstri mäsiari. Priložili sme aj fotografie z našej exkurzie.</a:t>
            </a:r>
          </a:p>
          <a:p>
            <a:r>
              <a:rPr lang="sk-SK" dirty="0" smtClean="0"/>
              <a:t>Počet žiakov: 18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miri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4620"/>
            <a:ext cx="9144000" cy="664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683568" y="1174304"/>
            <a:ext cx="748883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Téma:		</a:t>
            </a:r>
          </a:p>
          <a:p>
            <a:r>
              <a:rPr lang="sk-SK" i="1" dirty="0">
                <a:latin typeface="Algerian" panose="04020705040A02060702" pitchFamily="82" charset="0"/>
              </a:rPr>
              <a:t>	</a:t>
            </a:r>
            <a:r>
              <a:rPr lang="sk-SK" i="1" dirty="0" smtClean="0">
                <a:latin typeface="Algerian" panose="04020705040A02060702" pitchFamily="82" charset="0"/>
              </a:rPr>
              <a:t>         Ako </a:t>
            </a:r>
            <a:r>
              <a:rPr lang="sk-SK" i="1" dirty="0">
                <a:latin typeface="Algerian" panose="04020705040A02060702" pitchFamily="82" charset="0"/>
              </a:rPr>
              <a:t>sa dostane mäso na stôl</a:t>
            </a:r>
          </a:p>
          <a:p>
            <a:r>
              <a:rPr lang="sk-SK" dirty="0" smtClean="0"/>
              <a:t>			                                                            15.10. 2015</a:t>
            </a:r>
          </a:p>
          <a:p>
            <a:endParaRPr lang="sk-SK" dirty="0" smtClean="0"/>
          </a:p>
          <a:p>
            <a:r>
              <a:rPr lang="sk-SK" sz="2800" dirty="0" smtClean="0"/>
              <a:t>Názov školy: Základná škola </a:t>
            </a:r>
          </a:p>
          <a:p>
            <a:r>
              <a:rPr lang="sk-SK" sz="2800" dirty="0" smtClean="0"/>
              <a:t>Adresa školy: Hlavná 121,  05601 Gelnica</a:t>
            </a:r>
          </a:p>
          <a:p>
            <a:r>
              <a:rPr lang="sk-SK" sz="2800" dirty="0" smtClean="0"/>
              <a:t>Kontakt: PaedDr. Adela </a:t>
            </a:r>
            <a:r>
              <a:rPr lang="sk-SK" sz="2800" dirty="0" err="1" smtClean="0"/>
              <a:t>Mervová</a:t>
            </a:r>
            <a:endParaRPr lang="sk-SK" sz="2800" dirty="0" smtClean="0"/>
          </a:p>
          <a:p>
            <a:r>
              <a:rPr lang="sk-SK" sz="2800" dirty="0" smtClean="0"/>
              <a:t>Telefón: 0908 852 541</a:t>
            </a:r>
          </a:p>
          <a:p>
            <a:r>
              <a:rPr lang="sk-SK" sz="2800" dirty="0" smtClean="0"/>
              <a:t>Celkový počet žiakov: 31 žiakov (</a:t>
            </a:r>
            <a:r>
              <a:rPr lang="sk-SK" sz="2800" smtClean="0"/>
              <a:t>3.B, 4.A)</a:t>
            </a:r>
            <a:endParaRPr lang="sk-SK" sz="2800" dirty="0" smtClean="0"/>
          </a:p>
          <a:p>
            <a:r>
              <a:rPr lang="sk-SK" sz="2800" dirty="0" smtClean="0"/>
              <a:t>Najaktívnejšia trieda: 3. B ,počet žiakov :18     </a:t>
            </a:r>
          </a:p>
          <a:p>
            <a:r>
              <a:rPr lang="sk-SK" sz="2800" dirty="0" smtClean="0"/>
              <a:t>Učiteľ: Mgr. Miriam </a:t>
            </a:r>
            <a:r>
              <a:rPr lang="sk-SK" sz="2800" dirty="0" err="1" smtClean="0"/>
              <a:t>Marcineková</a:t>
            </a:r>
            <a:r>
              <a:rPr lang="sk-SK" sz="2800" dirty="0" smtClean="0"/>
              <a:t> (31 žiakov)</a:t>
            </a:r>
          </a:p>
          <a:p>
            <a:r>
              <a:rPr lang="sk-SK" sz="2800" dirty="0" smtClean="0"/>
              <a:t>Celkový počet žiakov školy: 493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Zrealizované  aktivity ku dňu mäsa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sk-SK" dirty="0" smtClean="0"/>
              <a:t>Rozhovory o zdravej výžive na vyučovacích hodinách</a:t>
            </a:r>
          </a:p>
          <a:p>
            <a:pPr>
              <a:buFont typeface="Wingdings" pitchFamily="2" charset="2"/>
              <a:buChar char="ü"/>
            </a:pPr>
            <a:r>
              <a:rPr lang="sk-SK" dirty="0" smtClean="0"/>
              <a:t> Exkurzia v podniku </a:t>
            </a:r>
            <a:r>
              <a:rPr lang="sk-SK" dirty="0" err="1" smtClean="0"/>
              <a:t>Mäsovýroba</a:t>
            </a:r>
            <a:r>
              <a:rPr lang="sk-SK" dirty="0" smtClean="0"/>
              <a:t> Gelnica</a:t>
            </a:r>
          </a:p>
          <a:p>
            <a:pPr>
              <a:buFont typeface="Wingdings" pitchFamily="2" charset="2"/>
              <a:buChar char="ü"/>
            </a:pPr>
            <a:r>
              <a:rPr lang="sk-SK" dirty="0" smtClean="0"/>
              <a:t>Vypracovanie projektu:</a:t>
            </a:r>
          </a:p>
          <a:p>
            <a:pPr>
              <a:buNone/>
            </a:pPr>
            <a:r>
              <a:rPr lang="sk-SK" dirty="0"/>
              <a:t> </a:t>
            </a:r>
            <a:r>
              <a:rPr lang="sk-SK" dirty="0" smtClean="0"/>
              <a:t>   Potravinársky priemysel - mäsopriemysel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1780961" y="4756244"/>
            <a:ext cx="5486400" cy="566738"/>
          </a:xfrm>
        </p:spPr>
        <p:txBody>
          <a:bodyPr>
            <a:normAutofit/>
          </a:bodyPr>
          <a:lstStyle/>
          <a:p>
            <a:r>
              <a:rPr lang="sk-SK" dirty="0" smtClean="0">
                <a:latin typeface="Algerian" panose="04020705040A02060702" pitchFamily="82" charset="0"/>
              </a:rPr>
              <a:t>Exkurzia</a:t>
            </a:r>
            <a:endParaRPr lang="sk-SK" dirty="0">
              <a:latin typeface="Algerian" panose="04020705040A02060702" pitchFamily="82" charset="0"/>
            </a:endParaRPr>
          </a:p>
        </p:txBody>
      </p:sp>
      <p:pic>
        <p:nvPicPr>
          <p:cNvPr id="9" name="Zástupný symbol obsahu 8" descr="DSCF398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648" y="188640"/>
            <a:ext cx="5952661" cy="4464496"/>
          </a:xfrm>
          <a:ln>
            <a:solidFill>
              <a:srgbClr val="0070C0"/>
            </a:solidFill>
          </a:ln>
        </p:spPr>
      </p:pic>
      <p:sp>
        <p:nvSpPr>
          <p:cNvPr id="13" name="Zástupný symbol textu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 smtClean="0"/>
              <a:t>Navštívili sme podnik výroby mäsa a mäsových výrobkov.</a:t>
            </a:r>
          </a:p>
          <a:p>
            <a:r>
              <a:rPr lang="sk-SK" dirty="0" smtClean="0"/>
              <a:t>Počet ž.: 31 </a:t>
            </a:r>
            <a:endParaRPr lang="sk-SK" dirty="0"/>
          </a:p>
        </p:txBody>
      </p:sp>
      <p:pic>
        <p:nvPicPr>
          <p:cNvPr id="15" name="Obrázok 14" descr="imagesCAFHQWS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4869160"/>
            <a:ext cx="1770881" cy="1770881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6" name="Obrázok 15" descr="imagesCAVNKWD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5301208"/>
            <a:ext cx="1568727" cy="1169665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 descr="DSCF3988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67007" y="224643"/>
            <a:ext cx="3816425" cy="2862319"/>
          </a:xfrm>
          <a:ln>
            <a:solidFill>
              <a:srgbClr val="0070C0"/>
            </a:solidFill>
          </a:ln>
        </p:spPr>
      </p:pic>
      <p:pic>
        <p:nvPicPr>
          <p:cNvPr id="6" name="Zástupný symbol obsahu 5" descr="DSCF3989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6228184" y="3861048"/>
            <a:ext cx="2736304" cy="2052228"/>
          </a:xfrm>
          <a:ln>
            <a:solidFill>
              <a:srgbClr val="0070C0"/>
            </a:solidFill>
          </a:ln>
        </p:spPr>
      </p:pic>
      <p:pic>
        <p:nvPicPr>
          <p:cNvPr id="7" name="Obrázok 6" descr="DSCF39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78650"/>
            <a:ext cx="3816424" cy="286231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Obrázok 7" descr="DSCF399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933056"/>
            <a:ext cx="3816424" cy="27003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9" name="Obdĺžnik 8"/>
          <p:cNvSpPr/>
          <p:nvPr/>
        </p:nvSpPr>
        <p:spPr>
          <a:xfrm>
            <a:off x="883880" y="2967335"/>
            <a:ext cx="73762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Naozajstné živé zvieratká</a:t>
            </a:r>
            <a:endParaRPr lang="sk-SK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4067944" y="4149080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Videli sme celkom</a:t>
            </a:r>
          </a:p>
          <a:p>
            <a:r>
              <a:rPr lang="sk-SK" dirty="0" smtClean="0"/>
              <a:t>zblízka živé kravičky </a:t>
            </a:r>
          </a:p>
          <a:p>
            <a:r>
              <a:rPr lang="sk-SK" dirty="0" smtClean="0"/>
              <a:t>a prasiatka. Zdá sa vám to neuveriteľné?</a:t>
            </a:r>
          </a:p>
          <a:p>
            <a:r>
              <a:rPr lang="sk-SK" dirty="0" smtClean="0"/>
              <a:t>Počet žiakov: 31</a:t>
            </a:r>
            <a:endParaRPr lang="sk-SK" dirty="0"/>
          </a:p>
        </p:txBody>
      </p:sp>
      <p:pic>
        <p:nvPicPr>
          <p:cNvPr id="11" name="Obrázok 10" descr="DSCF399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48" y="5615862"/>
            <a:ext cx="1656184" cy="1242138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79686"/>
          </a:xfrm>
        </p:spPr>
        <p:txBody>
          <a:bodyPr/>
          <a:lstStyle/>
          <a:p>
            <a:r>
              <a:rPr lang="sk-SK" dirty="0" smtClean="0">
                <a:latin typeface="Algerian" panose="04020705040A02060702" pitchFamily="82" charset="0"/>
              </a:rPr>
              <a:t>Odborný výklad</a:t>
            </a:r>
            <a:endParaRPr lang="sk-SK" dirty="0">
              <a:latin typeface="Algerian" panose="04020705040A02060702" pitchFamily="82" charset="0"/>
            </a:endParaRPr>
          </a:p>
        </p:txBody>
      </p:sp>
      <p:pic>
        <p:nvPicPr>
          <p:cNvPr id="5" name="Zástupný symbol obsahu 4" descr="DSCF399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3645024"/>
            <a:ext cx="2880319" cy="2771800"/>
          </a:xfrm>
          <a:ln>
            <a:solidFill>
              <a:srgbClr val="0070C0"/>
            </a:solidFill>
          </a:ln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196752"/>
            <a:ext cx="3008313" cy="4929411"/>
          </a:xfrm>
        </p:spPr>
        <p:txBody>
          <a:bodyPr/>
          <a:lstStyle/>
          <a:p>
            <a:r>
              <a:rPr lang="sk-SK" dirty="0" smtClean="0"/>
              <a:t>Pán inžinier </a:t>
            </a:r>
            <a:r>
              <a:rPr lang="sk-SK" dirty="0" err="1" smtClean="0"/>
              <a:t>Marcinek</a:t>
            </a:r>
            <a:r>
              <a:rPr lang="sk-SK" dirty="0" smtClean="0"/>
              <a:t> nám vysvetlil, ako sa začína s výrobou mäsa a mäsových výrobkov. Bolo nám ľúto, keď nám povedal, že zvieratká, ktoré sme videli,  pôjdu na naše stoly. </a:t>
            </a:r>
          </a:p>
          <a:p>
            <a:r>
              <a:rPr lang="sk-SK" dirty="0" smtClean="0"/>
              <a:t>Ale zároveň sme sa dozvedeli o potravinovom  reťazci, ktorý platí v prírode pre rastliny, živočíchy a ľudí.</a:t>
            </a:r>
          </a:p>
          <a:p>
            <a:endParaRPr lang="sk-SK" dirty="0" smtClean="0"/>
          </a:p>
          <a:p>
            <a:r>
              <a:rPr lang="sk-SK" dirty="0" smtClean="0"/>
              <a:t>Počet žiakov: 31</a:t>
            </a:r>
          </a:p>
          <a:p>
            <a:endParaRPr lang="sk-SK" dirty="0"/>
          </a:p>
        </p:txBody>
      </p:sp>
      <p:pic>
        <p:nvPicPr>
          <p:cNvPr id="6" name="Obrázok 5" descr="DSCF4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116632"/>
            <a:ext cx="4248473" cy="318635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Obrázok 6" descr="DSCF4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3645024"/>
            <a:ext cx="3360373" cy="27718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Obrázok 7" descr="DSCF40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6196744" y="3676464"/>
            <a:ext cx="3131840" cy="234888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95710"/>
          </a:xfrm>
        </p:spPr>
        <p:txBody>
          <a:bodyPr/>
          <a:lstStyle/>
          <a:p>
            <a:r>
              <a:rPr lang="sk-SK" dirty="0" smtClean="0">
                <a:latin typeface="Algerian" panose="04020705040A02060702" pitchFamily="82" charset="0"/>
              </a:rPr>
              <a:t>Priamo vo výrobe</a:t>
            </a:r>
            <a:endParaRPr lang="sk-SK" dirty="0">
              <a:latin typeface="Algerian" panose="04020705040A02060702" pitchFamily="82" charset="0"/>
            </a:endParaRPr>
          </a:p>
        </p:txBody>
      </p:sp>
      <p:pic>
        <p:nvPicPr>
          <p:cNvPr id="5" name="Zástupný symbol obsahu 4" descr="DSCF4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116632"/>
            <a:ext cx="5111750" cy="3833813"/>
          </a:xfrm>
          <a:ln>
            <a:solidFill>
              <a:srgbClr val="0070C0"/>
            </a:solidFill>
          </a:ln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124744"/>
            <a:ext cx="3008313" cy="5001419"/>
          </a:xfrm>
        </p:spPr>
        <p:txBody>
          <a:bodyPr/>
          <a:lstStyle/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Veru, veru....</a:t>
            </a:r>
          </a:p>
          <a:p>
            <a:r>
              <a:rPr lang="sk-SK" dirty="0" smtClean="0"/>
              <a:t>Nie je to ľahké. Práca mäsiarov je namáhavá ,ale pre ľudí veľmi prospešná.</a:t>
            </a:r>
            <a:endParaRPr lang="sk-SK" dirty="0"/>
          </a:p>
          <a:p>
            <a:r>
              <a:rPr lang="sk-SK" dirty="0" smtClean="0"/>
              <a:t>Počet žiakov: 31   </a:t>
            </a:r>
          </a:p>
        </p:txBody>
      </p:sp>
      <p:pic>
        <p:nvPicPr>
          <p:cNvPr id="6" name="Obrázok 5" descr="DSCF4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244416" y="4396544"/>
            <a:ext cx="2555777" cy="191683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Obrázok 6" descr="DSCF40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4077072"/>
            <a:ext cx="2579779" cy="193483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Obrázok 7" descr="DSCF40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068960"/>
            <a:ext cx="3168352" cy="273630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9" name="Obdĺžnik 8"/>
          <p:cNvSpPr/>
          <p:nvPr/>
        </p:nvSpPr>
        <p:spPr>
          <a:xfrm>
            <a:off x="467544" y="5934670"/>
            <a:ext cx="22397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</a:t>
            </a:r>
            <a:r>
              <a:rPr lang="sk-SK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olenie</a:t>
            </a:r>
            <a:endParaRPr lang="sk-SK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5724128" y="5805264"/>
            <a:ext cx="20185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mletie</a:t>
            </a:r>
            <a:endParaRPr lang="sk-SK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Šípka doľava 10"/>
          <p:cNvSpPr/>
          <p:nvPr/>
        </p:nvSpPr>
        <p:spPr>
          <a:xfrm>
            <a:off x="5004048" y="6093296"/>
            <a:ext cx="720080" cy="3406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Šípka nahor 11"/>
          <p:cNvSpPr/>
          <p:nvPr/>
        </p:nvSpPr>
        <p:spPr>
          <a:xfrm rot="1601368">
            <a:off x="977696" y="5471117"/>
            <a:ext cx="347848" cy="75093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79686"/>
          </a:xfrm>
        </p:spPr>
        <p:txBody>
          <a:bodyPr/>
          <a:lstStyle/>
          <a:p>
            <a:r>
              <a:rPr lang="sk-SK" dirty="0" smtClean="0">
                <a:latin typeface="Algerian" panose="04020705040A02060702" pitchFamily="82" charset="0"/>
              </a:rPr>
              <a:t>Tovar do predajne</a:t>
            </a:r>
            <a:endParaRPr lang="sk-SK" dirty="0">
              <a:latin typeface="Algerian" panose="04020705040A02060702" pitchFamily="82" charset="0"/>
            </a:endParaRPr>
          </a:p>
        </p:txBody>
      </p:sp>
      <p:pic>
        <p:nvPicPr>
          <p:cNvPr id="5" name="Zástupný symbol obsahu 4" descr="DSCF4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861212" y="325687"/>
            <a:ext cx="2285669" cy="2304256"/>
          </a:xfrm>
          <a:ln>
            <a:solidFill>
              <a:srgbClr val="0070C0"/>
            </a:solidFill>
          </a:ln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196752"/>
            <a:ext cx="3008313" cy="4929411"/>
          </a:xfrm>
        </p:spPr>
        <p:txBody>
          <a:bodyPr/>
          <a:lstStyle/>
          <a:p>
            <a:r>
              <a:rPr lang="sk-SK" dirty="0" smtClean="0"/>
              <a:t>Mäsko je takmer pripravené na predaj. </a:t>
            </a:r>
          </a:p>
          <a:p>
            <a:r>
              <a:rPr lang="sk-SK" dirty="0" smtClean="0"/>
              <a:t>Tiež sme si nemysleli, že pokiaľ sa nám dostane na tanier , je za tým toľko práce...</a:t>
            </a:r>
          </a:p>
          <a:p>
            <a:r>
              <a:rPr lang="sk-SK" dirty="0" smtClean="0"/>
              <a:t>Počet žiakov: 31</a:t>
            </a:r>
          </a:p>
        </p:txBody>
      </p:sp>
      <p:pic>
        <p:nvPicPr>
          <p:cNvPr id="6" name="Obrázok 5" descr="DSCF4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621341" y="284268"/>
            <a:ext cx="2261659" cy="232789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Obrázok 6" descr="DSCF40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780928"/>
            <a:ext cx="2747797" cy="206084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Obrázok 7" descr="DSCF40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5515" y="4923166"/>
            <a:ext cx="2675789" cy="167418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9" name="Obrázok 8" descr="DSCF407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2708920"/>
            <a:ext cx="2880320" cy="384042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" name="Obrázok 9" descr="DSCF407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0" y="2708920"/>
            <a:ext cx="2916324" cy="3888432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95710"/>
          </a:xfrm>
        </p:spPr>
        <p:txBody>
          <a:bodyPr/>
          <a:lstStyle/>
          <a:p>
            <a:r>
              <a:rPr lang="sk-SK" dirty="0" smtClean="0">
                <a:latin typeface="Algerian" panose="04020705040A02060702" pitchFamily="82" charset="0"/>
              </a:rPr>
              <a:t>Výroba párkov</a:t>
            </a:r>
            <a:endParaRPr lang="sk-SK" dirty="0">
              <a:latin typeface="Algerian" panose="04020705040A02060702" pitchFamily="82" charset="0"/>
            </a:endParaRPr>
          </a:p>
        </p:txBody>
      </p:sp>
      <p:pic>
        <p:nvPicPr>
          <p:cNvPr id="5" name="Zástupný symbol obsahu 4" descr="DSCF40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151" y="188640"/>
            <a:ext cx="4608511" cy="3456384"/>
          </a:xfrm>
          <a:ln>
            <a:solidFill>
              <a:srgbClr val="0070C0"/>
            </a:solidFill>
          </a:ln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 smtClean="0"/>
              <a:t>Zaujímavá práca . Videli sme plnenie čriev mäsovou hmotou . To bolo celkom zábavné.</a:t>
            </a:r>
          </a:p>
          <a:p>
            <a:r>
              <a:rPr lang="sk-SK" dirty="0" smtClean="0"/>
              <a:t>Počet žiakov: 31</a:t>
            </a:r>
            <a:endParaRPr lang="sk-SK" dirty="0"/>
          </a:p>
        </p:txBody>
      </p:sp>
      <p:pic>
        <p:nvPicPr>
          <p:cNvPr id="6" name="Obrázok 5" descr="DSCF40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3545632"/>
            <a:ext cx="1800200" cy="135015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Obrázok 6" descr="DSCF40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9744" y="5053490"/>
            <a:ext cx="2088232" cy="156617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9" name="Obrázok 8" descr="DSCF40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2708920"/>
            <a:ext cx="3672408" cy="346500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1" name="Obrázok 10" descr="DSCF403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1920" y="3933056"/>
            <a:ext cx="2987824" cy="2240868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19646"/>
          </a:xfrm>
        </p:spPr>
        <p:txBody>
          <a:bodyPr>
            <a:normAutofit/>
          </a:bodyPr>
          <a:lstStyle/>
          <a:p>
            <a:r>
              <a:rPr lang="sk-SK" dirty="0" smtClean="0">
                <a:latin typeface="Algerian" panose="04020705040A02060702" pitchFamily="82" charset="0"/>
              </a:rPr>
              <a:t>Pred finále</a:t>
            </a:r>
            <a:endParaRPr lang="sk-SK" dirty="0">
              <a:latin typeface="Algerian" panose="04020705040A02060702" pitchFamily="82" charset="0"/>
            </a:endParaRPr>
          </a:p>
        </p:txBody>
      </p:sp>
      <p:pic>
        <p:nvPicPr>
          <p:cNvPr id="5" name="Zástupný symbol obsahu 4" descr="DSCF40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260648"/>
            <a:ext cx="5498602" cy="4123952"/>
          </a:xfrm>
          <a:ln>
            <a:solidFill>
              <a:srgbClr val="0070C0"/>
            </a:solidFill>
          </a:ln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395536" y="908720"/>
            <a:ext cx="3008313" cy="5699175"/>
          </a:xfrm>
        </p:spPr>
        <p:txBody>
          <a:bodyPr/>
          <a:lstStyle/>
          <a:p>
            <a:r>
              <a:rPr lang="sk-SK" dirty="0" smtClean="0"/>
              <a:t>Párky a klobásky sú prichystané do </a:t>
            </a:r>
            <a:r>
              <a:rPr lang="sk-SK" dirty="0"/>
              <a:t>u</a:t>
            </a:r>
            <a:r>
              <a:rPr lang="sk-SK" dirty="0" smtClean="0"/>
              <a:t>diarne na konečnú úpravu dymom. Tam sa zakonzervujú, aby dlhšie vydržali a môžu putovať do našich brušiek. Ale dozvedeli sme sa, čo je pre nás deti najzdravšie. </a:t>
            </a:r>
          </a:p>
          <a:p>
            <a:r>
              <a:rPr lang="sk-SK" dirty="0" smtClean="0"/>
              <a:t>Mali by sme konzumovať menej údenín a viac dusenej šunky. </a:t>
            </a:r>
          </a:p>
          <a:p>
            <a:r>
              <a:rPr lang="sk-SK" dirty="0" smtClean="0"/>
              <a:t>Počet žiakov: 31</a:t>
            </a:r>
            <a:endParaRPr lang="sk-SK" dirty="0"/>
          </a:p>
        </p:txBody>
      </p:sp>
      <p:pic>
        <p:nvPicPr>
          <p:cNvPr id="7" name="Obrázok 6" descr="DSCF40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137767"/>
            <a:ext cx="3249553" cy="339397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Obrázok 7" descr="DSCF40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3573016"/>
            <a:ext cx="2304256" cy="307234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9" name="Obdĺžnik 8"/>
          <p:cNvSpPr/>
          <p:nvPr/>
        </p:nvSpPr>
        <p:spPr>
          <a:xfrm>
            <a:off x="6444208" y="5373216"/>
            <a:ext cx="23986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údiareň</a:t>
            </a:r>
            <a:endParaRPr lang="sk-SK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Šípka doľava 9"/>
          <p:cNvSpPr/>
          <p:nvPr/>
        </p:nvSpPr>
        <p:spPr>
          <a:xfrm rot="1707223">
            <a:off x="5980025" y="4644702"/>
            <a:ext cx="1214705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464</Words>
  <Application>Microsoft Office PowerPoint</Application>
  <PresentationFormat>Prezentácia na obrazovke (4:3)</PresentationFormat>
  <Paragraphs>67</Paragraphs>
  <Slides>15</Slides>
  <Notes>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Motív Office</vt:lpstr>
      <vt:lpstr>Deň štvrtý  -  mäso Ako sa dostane mäso na stôl</vt:lpstr>
      <vt:lpstr>Zrealizované  aktivity ku dňu mäsa</vt:lpstr>
      <vt:lpstr>Exkurzia</vt:lpstr>
      <vt:lpstr>Prezentácia programu PowerPoint</vt:lpstr>
      <vt:lpstr>Odborný výklad</vt:lpstr>
      <vt:lpstr>Priamo vo výrobe</vt:lpstr>
      <vt:lpstr>Tovar do predajne</vt:lpstr>
      <vt:lpstr>Výroba párkov</vt:lpstr>
      <vt:lpstr>Pred finále</vt:lpstr>
      <vt:lpstr>Finále...</vt:lpstr>
      <vt:lpstr>Tak poďme na to...</vt:lpstr>
      <vt:lpstr>V predajni mäsa</vt:lpstr>
      <vt:lpstr>Projekt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Deň štvrtý  -  mäso</dc:title>
  <dc:creator>PC</dc:creator>
  <cp:lastModifiedBy>Guest</cp:lastModifiedBy>
  <cp:revision>15</cp:revision>
  <dcterms:created xsi:type="dcterms:W3CDTF">2015-10-15T10:27:02Z</dcterms:created>
  <dcterms:modified xsi:type="dcterms:W3CDTF">2015-10-16T08:16:49Z</dcterms:modified>
</cp:coreProperties>
</file>