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657F-A798-4031-8878-BDC5F69BCE24}" type="datetimeFigureOut">
              <a:rPr lang="sk-SK" smtClean="0"/>
              <a:pPr/>
              <a:t>19.10.2015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55E55-804F-46F5-AB51-13310A9EF12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3161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5E55-804F-46F5-AB51-13310A9EF128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0463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10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Medový deň</a:t>
            </a:r>
            <a:endParaRPr lang="sk-SK" sz="10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eter\Desktop\HOVORME201572dpi_web male_op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196752"/>
            <a:ext cx="4940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526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5. Básnime o včielkach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Včielka Elka</a:t>
            </a:r>
            <a:endParaRPr lang="sk-SK" sz="2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Včielka Elka – kamarátka naša,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úľa usilovne nektár znáša.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 neho medík vyrobí,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propolis, aj vosk osoží.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Sme radi včielky, že vás máme –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medík v čaji, či peľové zrnká,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si pochutnáme.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 včelia kašička?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je naša zdravá mastička.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Usilovné včielky malé,</a:t>
            </a:r>
          </a:p>
          <a:p>
            <a:pPr marL="0" indent="0">
              <a:buNone/>
            </a:pPr>
            <a:r>
              <a:rPr lang="sk-SK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Pracujú vždy a stále.</a:t>
            </a:r>
          </a:p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33400" y="1524000"/>
            <a:ext cx="2674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detí: 5		Ročník: 4.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783681"/>
            <a:ext cx="4191000" cy="2357437"/>
          </a:xfrm>
        </p:spPr>
      </p:pic>
    </p:spTree>
    <p:extLst>
      <p:ext uri="{BB962C8B-B14F-4D97-AF65-F5344CB8AC3E}">
        <p14:creationId xmlns:p14="http://schemas.microsoft.com/office/powerpoint/2010/main" xmlns="" val="233743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5. Scénka – o včielke elke</a:t>
            </a:r>
            <a:endParaRPr lang="sk-SK" dirty="0"/>
          </a:p>
        </p:txBody>
      </p:sp>
      <p:pic>
        <p:nvPicPr>
          <p:cNvPr id="1026" name="Picture 2" descr="C:\Users\Peter\Desktop\scenka vcielka\SAM_14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4022">
            <a:off x="323528" y="1628800"/>
            <a:ext cx="4191000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Desktop\scenka vcielka\SAM_14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9456">
            <a:off x="4644008" y="1268760"/>
            <a:ext cx="4343400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85800" y="4876800"/>
            <a:ext cx="5120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scénke o Včielke Elke sme boli 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silovní ako ozajstné včielky. 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Peter\Desktop\scenka vcielka\SAM_1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441" y="3572071"/>
            <a:ext cx="18225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04800" y="1371600"/>
            <a:ext cx="2674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detí: 10 		Ročník: 4.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41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6. Prezentácia o živote včiel </a:t>
            </a:r>
            <a:br>
              <a:rPr lang="sk-SK" dirty="0" smtClean="0"/>
            </a:br>
            <a:r>
              <a:rPr lang="sk-SK" dirty="0" smtClean="0"/>
              <a:t>	a výrobe medu</a:t>
            </a:r>
            <a:endParaRPr lang="sk-SK" dirty="0"/>
          </a:p>
        </p:txBody>
      </p:sp>
      <p:pic>
        <p:nvPicPr>
          <p:cNvPr id="7" name="Zástupný symbol obsahu 6" descr="SAM_18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67000"/>
            <a:ext cx="4343400" cy="2443163"/>
          </a:xfrm>
        </p:spPr>
      </p:pic>
      <p:pic>
        <p:nvPicPr>
          <p:cNvPr id="6" name="Zástupný symbol obsahu 5" descr="SAM_186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4191000" cy="2357438"/>
          </a:xfrm>
        </p:spPr>
      </p:pic>
      <p:sp>
        <p:nvSpPr>
          <p:cNvPr id="8" name="BlokTextu 7"/>
          <p:cNvSpPr txBox="1"/>
          <p:nvPr/>
        </p:nvSpPr>
        <p:spPr>
          <a:xfrm>
            <a:off x="685800" y="5715000"/>
            <a:ext cx="60564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Sledovali sme prezentáciu o živote včiel 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a obdivovali sme model včely.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94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7. Zdravý olovrant</a:t>
            </a:r>
            <a:endParaRPr lang="sk-SK" dirty="0"/>
          </a:p>
        </p:txBody>
      </p:sp>
      <p:pic>
        <p:nvPicPr>
          <p:cNvPr id="15" name="Zástupný symbol obsahu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7990">
            <a:off x="4427984" y="2685335"/>
            <a:ext cx="2227500" cy="3960000"/>
          </a:xfrm>
        </p:spPr>
      </p:pic>
      <p:pic>
        <p:nvPicPr>
          <p:cNvPr id="16" name="Zástupný symbol obsahu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16632"/>
            <a:ext cx="4343400" cy="2443162"/>
          </a:xfrm>
        </p:spPr>
      </p:pic>
      <p:pic>
        <p:nvPicPr>
          <p:cNvPr id="4098" name="Picture 2" descr="C:\Users\Peter\Desktop\medovy den\SAM_1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-18516600"/>
            <a:ext cx="16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ter\Desktop\medovy den\SAM_1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5332">
            <a:off x="6789838" y="2767211"/>
            <a:ext cx="22275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04164" y="1556791"/>
            <a:ext cx="407675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Deti si pripravili svoju</a:t>
            </a:r>
          </a:p>
          <a:p>
            <a:pPr algn="just"/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bľúbenú medovú nátierku</a:t>
            </a:r>
          </a:p>
          <a:p>
            <a:pPr algn="just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šípkový čaj s medom.</a:t>
            </a:r>
          </a:p>
          <a:p>
            <a:pPr algn="just"/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/>
              <a:buChar char="J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Pred kamarátmi 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porozprávali a opísali 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prípravu a suroviny, 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ktoré pri príprave použili.</a:t>
            </a:r>
          </a:p>
          <a:p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33400" y="1556791"/>
            <a:ext cx="2917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detí: 10		Ročník: 1. – 4.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58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eter\Desktop\medovy den\SAM_18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51200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er\Desktop\medovy den\SAM_18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51200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51520" y="1196752"/>
            <a:ext cx="360387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záver všetky deti 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chutnali zdravý,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„medový“ olovrant,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ktorom si  dobre 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pochutnali.</a:t>
            </a:r>
          </a:p>
          <a:p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/>
              <a:buChar char="J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Diskutovali sme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význame medu 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 naše zdravie.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14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údaje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458200" cy="4724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Téma: </a:t>
            </a:r>
            <a:r>
              <a:rPr lang="sk-SK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Cukry - prečo sú dôležitou súčasťou výživy. </a:t>
            </a:r>
            <a:endParaRPr lang="sk-SK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Niečo </a:t>
            </a:r>
            <a:r>
              <a:rPr lang="sk-SK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zaujímavé o mede</a:t>
            </a:r>
            <a:r>
              <a:rPr lang="sk-SK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16.10.2015</a:t>
            </a:r>
            <a:endParaRPr lang="sk-S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Názov školy: </a:t>
            </a:r>
            <a:r>
              <a:rPr lang="sk-SK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Základná škola</a:t>
            </a:r>
          </a:p>
          <a:p>
            <a:pPr>
              <a:buNone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 školy: </a:t>
            </a:r>
            <a:r>
              <a:rPr lang="sk-SK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Hlavná  121, 05601 Gelnica</a:t>
            </a:r>
          </a:p>
          <a:p>
            <a:pPr>
              <a:buNone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Kontakt: </a:t>
            </a:r>
            <a:r>
              <a:rPr lang="sk-SK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PaedDr. Adela Mervová</a:t>
            </a:r>
          </a:p>
          <a:p>
            <a:pPr>
              <a:buNone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Telefón:</a:t>
            </a:r>
            <a:r>
              <a:rPr lang="sk-SK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0908 852 541</a:t>
            </a:r>
          </a:p>
          <a:p>
            <a:pPr>
              <a:buNone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sk-SK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amervova@gmail.com</a:t>
            </a:r>
            <a:endParaRPr lang="sk-SK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 počet žiakov: </a:t>
            </a:r>
            <a:r>
              <a:rPr lang="sk-SK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sk-SK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Najaktívnejšia trieda: </a:t>
            </a:r>
            <a:r>
              <a:rPr lang="sk-SK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 </a:t>
            </a:r>
            <a:r>
              <a:rPr lang="sk-SK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 detí</a:t>
            </a:r>
          </a:p>
          <a:p>
            <a:pPr>
              <a:buNone/>
            </a:pP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Ved. vychovávateľka: </a:t>
            </a:r>
            <a:r>
              <a:rPr lang="sk-SK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Vlasta Sabolová</a:t>
            </a:r>
            <a:endParaRPr lang="sk-SK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 počet žiakov školy: 493 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74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Zoznam zrealizovaných aktivít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Návšteva včelína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Beseda s p. </a:t>
            </a:r>
            <a:r>
              <a:rPr 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čelárom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Maľovanie omaľovánok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 témou Včielka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Výroba včielok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Básnime o včielkach</a:t>
            </a: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Scénka – O včielke Elke</a:t>
            </a: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Prezentácia o živote včiel </a:t>
            </a: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výrobe medu</a:t>
            </a: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Zdravý olovrant –           </a:t>
            </a:r>
            <a:r>
              <a:rPr 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medová nátierka a 	šípkový čaj s medom</a:t>
            </a:r>
            <a:endParaRPr 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obsahu 4" descr="http://www.i-creative.cz/wp-content/uploads/2012/03/vcely-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b="4791"/>
          <a:stretch>
            <a:fillRect/>
          </a:stretch>
        </p:blipFill>
        <p:spPr bwMode="auto">
          <a:xfrm>
            <a:off x="4648200" y="2411660"/>
            <a:ext cx="4343400" cy="31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684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Návšteva včelína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 </a:t>
            </a: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Nahliadli sme do činnosti, ktoré sú potrebné pri starostlivosti o včely a pri výrobe medu.</a:t>
            </a:r>
          </a:p>
          <a:p>
            <a:pPr>
              <a:buFont typeface="Wingdings"/>
              <a:buChar char="J"/>
            </a:pPr>
            <a:endParaRPr lang="sk-SK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 Oblečený v klobúkoch a sieťkach sme sledovali život včelých rodín v úľoch.</a:t>
            </a:r>
            <a:endParaRPr lang="sk-SK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eter\Desktop\skd kluc\Foto - včelnica 23.9.2015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343400" cy="24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Desktop\skd kluc\Foto - včelnica 23.9.2015\IMG_1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84548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55620" y="1154668"/>
            <a:ext cx="2973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detí: 20		Ročník: 3. a 4. 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53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ter\Desktop\skd kluc\Foto - včelnica 23.9.2015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51" y="620688"/>
            <a:ext cx="4191000" cy="23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Desktop\skd kluc\Foto - včelnica 23.9.2015\IMG_1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712" y="548680"/>
            <a:ext cx="4343400" cy="24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eter\Desktop\skd kluc\Foto - včelnica 23.9.2015\IMG_1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64188"/>
            <a:ext cx="5400000" cy="30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3140968"/>
            <a:ext cx="750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Pozorovali sme dokonale organizovaný život včiel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2098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Beseda s p. včelárom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 </a:t>
            </a: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P. včelár nám povedal  mnohé informácie o živote včiel a starostlivosti o nich.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 Dozvedeli sme sa ako sa vyrába med.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 Pýtali sme sa p. včelára a diskutovali o včelách a výrobe medu.</a:t>
            </a:r>
          </a:p>
          <a:p>
            <a:pPr marL="0" indent="0">
              <a:buNone/>
            </a:pPr>
            <a:endParaRPr lang="sk-S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268760"/>
            <a:ext cx="4343400" cy="2439811"/>
          </a:xfrm>
        </p:spPr>
      </p:pic>
      <p:pic>
        <p:nvPicPr>
          <p:cNvPr id="1026" name="Picture 2" descr="C:\Users\Peter\Desktop\skd kluc\Foto - včelnica 23.9.2015\IMG_1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6773">
            <a:off x="4716016" y="4077072"/>
            <a:ext cx="384548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57200" y="1295400"/>
            <a:ext cx="2935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detí: 20		Ročník: 3. a 4.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39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ter\Desktop\skd kluc\Foto - včelnica 23.9.2015\IMG_1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191000" cy="23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ter\Desktop\skd kluc\Foto - včelnica 23.9.2015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343400" cy="24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eter\Desktop\skd kluc\Foto - včelnica 23.9.2015\IMG_1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947614"/>
            <a:ext cx="512731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67544" y="2924944"/>
            <a:ext cx="79415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Oboznámili sme sa so zaujímavou celoročnou prácou 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čelára a pochutnali sme si na zdravom medíku.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66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3. Maľovanie omaľovaniek s témou včielka</a:t>
            </a:r>
            <a:endParaRPr lang="sk-SK" dirty="0"/>
          </a:p>
        </p:txBody>
      </p:sp>
      <p:pic>
        <p:nvPicPr>
          <p:cNvPr id="1026" name="Picture 2" descr="C:\Users\Peter\Desktop\omalovanky MD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9730">
            <a:off x="496633" y="1534955"/>
            <a:ext cx="386666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Desktop\omalovanky MD\SAM_17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343400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ter\Desktop\omalovanky MD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98000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ter\Desktop\omalovanky MD\SAM_17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66762"/>
            <a:ext cx="44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7504" y="3356992"/>
            <a:ext cx="38475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Maľujeme a kreslíme... </a:t>
            </a:r>
          </a:p>
          <a:p>
            <a:pPr algn="ctr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usilovné včeličky </a:t>
            </a:r>
          </a:p>
          <a:p>
            <a:pPr algn="ctr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 takto radi spoznávame.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67544" y="1143000"/>
            <a:ext cx="2935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detí: 20 		Ročník: 1. a 2.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86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Peter\Desktop\omalovanky MD\SAM_17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1924">
            <a:off x="6934200" y="3188682"/>
            <a:ext cx="18225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eter\Desktop\omalovanky MD\SAM_1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Desktop\omalovanky MD\SAM_1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6156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9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Výroba včielok</a:t>
            </a:r>
            <a:endParaRPr lang="sk-SK" dirty="0"/>
          </a:p>
        </p:txBody>
      </p:sp>
      <p:pic>
        <p:nvPicPr>
          <p:cNvPr id="2050" name="Picture 2" descr="C:\Users\Peter\Desktop\výroba vcielok MD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3154">
            <a:off x="251520" y="3429000"/>
            <a:ext cx="4191000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Desktop\výroba vcielok MD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000"/>
            <a:ext cx="22275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er\Desktop\výroba vcielok MD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0887">
            <a:off x="4646190" y="4149080"/>
            <a:ext cx="44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95536" y="1700808"/>
            <a:ext cx="49856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Včielky sme obkreslili, vystrihli, 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vymaľovali a dozdobili.</a:t>
            </a:r>
          </a:p>
          <a:p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09600" y="1447800"/>
            <a:ext cx="2935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detí: 10		Ročník: 3. a 4.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80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</TotalTime>
  <Words>392</Words>
  <Application>Microsoft Office PowerPoint</Application>
  <PresentationFormat>Prezentácia na obrazovke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Cestovanie</vt:lpstr>
      <vt:lpstr>       Medový deň</vt:lpstr>
      <vt:lpstr>Zoznam zrealizovaných aktivít</vt:lpstr>
      <vt:lpstr>1. Návšteva včelína</vt:lpstr>
      <vt:lpstr>Snímka 4</vt:lpstr>
      <vt:lpstr>2. Beseda s p. včelárom</vt:lpstr>
      <vt:lpstr>Snímka 6</vt:lpstr>
      <vt:lpstr>3. Maľovanie omaľovaniek s témou včielka</vt:lpstr>
      <vt:lpstr>Snímka 8</vt:lpstr>
      <vt:lpstr>4. Výroba včielok</vt:lpstr>
      <vt:lpstr>5. Básnime o včielkach</vt:lpstr>
      <vt:lpstr>5. Scénka – o včielke elke</vt:lpstr>
      <vt:lpstr>6. Prezentácia o živote včiel   a výrobe medu</vt:lpstr>
      <vt:lpstr>7. Zdravý olovrant</vt:lpstr>
      <vt:lpstr>Snímka 14</vt:lpstr>
      <vt:lpstr>Základné údaje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Paľo</dc:creator>
  <cp:lastModifiedBy>HP ProBook 4540s</cp:lastModifiedBy>
  <cp:revision>38</cp:revision>
  <dcterms:created xsi:type="dcterms:W3CDTF">2006-08-16T00:00:00Z</dcterms:created>
  <dcterms:modified xsi:type="dcterms:W3CDTF">2015-10-19T05:15:51Z</dcterms:modified>
</cp:coreProperties>
</file>